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428" r:id="rId19"/>
    <p:sldId id="383" r:id="rId20"/>
    <p:sldId id="384" r:id="rId21"/>
    <p:sldId id="431" r:id="rId22"/>
    <p:sldId id="407" r:id="rId23"/>
    <p:sldId id="408" r:id="rId24"/>
    <p:sldId id="433" r:id="rId25"/>
    <p:sldId id="409" r:id="rId26"/>
    <p:sldId id="410" r:id="rId27"/>
    <p:sldId id="411" r:id="rId28"/>
    <p:sldId id="416" r:id="rId29"/>
    <p:sldId id="417" r:id="rId30"/>
    <p:sldId id="423" r:id="rId31"/>
    <p:sldId id="412" r:id="rId32"/>
    <p:sldId id="425" r:id="rId33"/>
    <p:sldId id="424" r:id="rId34"/>
    <p:sldId id="422" r:id="rId35"/>
    <p:sldId id="420" r:id="rId36"/>
    <p:sldId id="432" r:id="rId37"/>
    <p:sldId id="413" r:id="rId38"/>
    <p:sldId id="418" r:id="rId39"/>
    <p:sldId id="426" r:id="rId40"/>
    <p:sldId id="419" r:id="rId41"/>
    <p:sldId id="390" r:id="rId42"/>
    <p:sldId id="391" r:id="rId43"/>
    <p:sldId id="402" r:id="rId44"/>
    <p:sldId id="405" r:id="rId45"/>
    <p:sldId id="403" r:id="rId46"/>
    <p:sldId id="406" r:id="rId47"/>
    <p:sldId id="382" r:id="rId48"/>
    <p:sldId id="366" r:id="rId49"/>
    <p:sldId id="370" r:id="rId50"/>
    <p:sldId id="372" r:id="rId51"/>
    <p:sldId id="373" r:id="rId52"/>
    <p:sldId id="378" r:id="rId53"/>
    <p:sldId id="379" r:id="rId54"/>
    <p:sldId id="380" r:id="rId55"/>
    <p:sldId id="381" r:id="rId56"/>
    <p:sldId id="367" r:id="rId57"/>
    <p:sldId id="364" r:id="rId58"/>
    <p:sldId id="365" r:id="rId59"/>
    <p:sldId id="361" r:id="rId60"/>
    <p:sldId id="353" r:id="rId61"/>
    <p:sldId id="351" r:id="rId62"/>
    <p:sldId id="362" r:id="rId63"/>
    <p:sldId id="356" r:id="rId64"/>
    <p:sldId id="349" r:id="rId65"/>
    <p:sldId id="348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428"/>
            <p14:sldId id="383"/>
            <p14:sldId id="384"/>
          </p14:sldIdLst>
        </p14:section>
        <p14:section name="Log &amp; Results" id="{452AD452-7B7B-49C5-A67B-9EA1184F2A06}">
          <p14:sldIdLst>
            <p14:sldId id="431"/>
            <p14:sldId id="407"/>
            <p14:sldId id="408"/>
            <p14:sldId id="433"/>
            <p14:sldId id="409"/>
            <p14:sldId id="410"/>
            <p14:sldId id="411"/>
            <p14:sldId id="416"/>
            <p14:sldId id="417"/>
            <p14:sldId id="423"/>
            <p14:sldId id="412"/>
            <p14:sldId id="425"/>
            <p14:sldId id="424"/>
            <p14:sldId id="422"/>
            <p14:sldId id="420"/>
            <p14:sldId id="432"/>
            <p14:sldId id="413"/>
            <p14:sldId id="418"/>
            <p14:sldId id="42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7.xml"/><Relationship Id="rId4" Type="http://schemas.openxmlformats.org/officeDocument/2006/relationships/slide" Target="slide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7" Type="http://schemas.openxmlformats.org/officeDocument/2006/relationships/slide" Target="slide59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2.xml"/><Relationship Id="rId4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7" Type="http://schemas.openxmlformats.org/officeDocument/2006/relationships/image" Target="../media/image12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slide" Target="slide42.xml"/><Relationship Id="rId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262976" y="551221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181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shape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A99AC0-A4B5-48BD-95C0-FE741938BC0D}"/>
              </a:ext>
            </a:extLst>
          </p:cNvPr>
          <p:cNvSpPr txBox="1"/>
          <p:nvPr/>
        </p:nvSpPr>
        <p:spPr>
          <a:xfrm>
            <a:off x="266079" y="985422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7D7963-644E-42AE-882D-BDB506AF7DB7}"/>
              </a:ext>
            </a:extLst>
          </p:cNvPr>
          <p:cNvSpPr txBox="1"/>
          <p:nvPr/>
        </p:nvSpPr>
        <p:spPr>
          <a:xfrm>
            <a:off x="400598" y="197972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CF34A-7AD6-49CC-BBC0-947E8E15C70A}"/>
              </a:ext>
            </a:extLst>
          </p:cNvPr>
          <p:cNvSpPr txBox="1"/>
          <p:nvPr/>
        </p:nvSpPr>
        <p:spPr>
          <a:xfrm>
            <a:off x="763229" y="3022365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1F8A90-7D48-4BEB-B2CE-44A8969DEC63}"/>
              </a:ext>
            </a:extLst>
          </p:cNvPr>
          <p:cNvSpPr txBox="1"/>
          <p:nvPr/>
        </p:nvSpPr>
        <p:spPr>
          <a:xfrm>
            <a:off x="1420552" y="3858038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BB53D-4FED-4574-99AF-84D2D6121F0F}"/>
              </a:ext>
            </a:extLst>
          </p:cNvPr>
          <p:cNvSpPr txBox="1"/>
          <p:nvPr/>
        </p:nvSpPr>
        <p:spPr>
          <a:xfrm>
            <a:off x="1956415" y="4749816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C5B81B-6870-4C19-92AD-E90C84CAB808}"/>
              </a:ext>
            </a:extLst>
          </p:cNvPr>
          <p:cNvSpPr txBox="1"/>
          <p:nvPr/>
        </p:nvSpPr>
        <p:spPr>
          <a:xfrm>
            <a:off x="2740865" y="5536227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58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1404891" y="3683272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more epochs</a:t>
            </a:r>
          </a:p>
          <a:p>
            <a:endParaRPr lang="zh-CN" altLang="en-US"/>
          </a:p>
          <a:p>
            <a:r>
              <a:rPr lang="zh-CN" altLang="en-US"/>
              <a:t>contrast head; temperature (0.01 0.1 1 10 100)</a:t>
            </a:r>
          </a:p>
          <a:p>
            <a:endParaRPr lang="zh-CN" altLang="en-US"/>
          </a:p>
          <a:p>
            <a:r>
              <a:rPr lang="zh-CN" altLang="en-US"/>
              <a:t>fusion</a:t>
            </a:r>
          </a:p>
          <a:p>
            <a:endParaRPr lang="zh-CN" altLang="en-US"/>
          </a:p>
          <a:p>
            <a:r>
              <a:rPr lang="zh-CN" altLang="en-US"/>
              <a:t>3D backbone</a:t>
            </a:r>
          </a:p>
          <a:p>
            <a:endParaRPr lang="zh-CN" altLang="en-US"/>
          </a:p>
          <a:p>
            <a:r>
              <a:rPr lang="zh-CN" altLang="en-US"/>
              <a:t>GPUs 512 V100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51816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01176" r="-146945" b="-105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419672" r="-146945" b="-13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73228" r="-146945" b="-431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83607" r="-14694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83607" r="-14694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21176" r="-146945" b="-3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422951" r="-146945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4123"/>
                  </p:ext>
                </p:extLst>
              </p:nvPr>
            </p:nvGraphicFramePr>
            <p:xfrm>
              <a:off x="634014" y="1044390"/>
              <a:ext cx="8460421" cy="25217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8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49784238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69796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4123"/>
                  </p:ext>
                </p:extLst>
              </p:nvPr>
            </p:nvGraphicFramePr>
            <p:xfrm>
              <a:off x="634014" y="1044390"/>
              <a:ext cx="8460421" cy="25217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692912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4" t="-4386" r="-144" b="-2771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36576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4978423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69796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7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9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85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6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blipFill>
                <a:blip r:embed="rId4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1330178-FC78-43ED-A515-2FF37BBABE5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447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4295</Words>
  <Application>Microsoft Office PowerPoint</Application>
  <PresentationFormat>宽屏</PresentationFormat>
  <Paragraphs>920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2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534</cp:revision>
  <dcterms:created xsi:type="dcterms:W3CDTF">2020-11-13T13:05:14Z</dcterms:created>
  <dcterms:modified xsi:type="dcterms:W3CDTF">2021-04-25T05:57:22Z</dcterms:modified>
</cp:coreProperties>
</file>